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3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03F87-1831-4190-8A87-D494E64DEAF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3D7CB80-2EC1-4D02-BE55-9B53A87A511A}">
      <dgm:prSet phldrT="[Text]"/>
      <dgm:spPr/>
      <dgm:t>
        <a:bodyPr/>
        <a:lstStyle/>
        <a:p>
          <a:r>
            <a:rPr lang="el-GR" dirty="0" smtClean="0"/>
            <a:t>1/9/2010</a:t>
          </a:r>
        </a:p>
        <a:p>
          <a:r>
            <a:rPr lang="el-GR" dirty="0" smtClean="0"/>
            <a:t>77 διατριβές</a:t>
          </a:r>
          <a:endParaRPr lang="el-GR" dirty="0"/>
        </a:p>
      </dgm:t>
    </dgm:pt>
    <dgm:pt modelId="{59A71592-CC27-4CF8-882C-BF2F113C6D7C}" type="parTrans" cxnId="{3B72620E-A869-46E1-825D-D973E868E035}">
      <dgm:prSet/>
      <dgm:spPr/>
      <dgm:t>
        <a:bodyPr/>
        <a:lstStyle/>
        <a:p>
          <a:endParaRPr lang="el-GR"/>
        </a:p>
      </dgm:t>
    </dgm:pt>
    <dgm:pt modelId="{AC8AF436-93EE-4B77-BE18-A5FBBC9028C5}" type="sibTrans" cxnId="{3B72620E-A869-46E1-825D-D973E868E035}">
      <dgm:prSet/>
      <dgm:spPr/>
      <dgm:t>
        <a:bodyPr/>
        <a:lstStyle/>
        <a:p>
          <a:endParaRPr lang="el-GR"/>
        </a:p>
      </dgm:t>
    </dgm:pt>
    <dgm:pt modelId="{64F6E844-1EA4-4B3B-81DB-9990D4B6D5EC}">
      <dgm:prSet phldrT="[Text]"/>
      <dgm:spPr/>
      <dgm:t>
        <a:bodyPr/>
        <a:lstStyle/>
        <a:p>
          <a:r>
            <a:rPr lang="en-US" dirty="0" smtClean="0"/>
            <a:t>31</a:t>
          </a:r>
          <a:r>
            <a:rPr lang="el-GR" dirty="0" smtClean="0"/>
            <a:t>/</a:t>
          </a:r>
          <a:r>
            <a:rPr lang="en-US" dirty="0" smtClean="0"/>
            <a:t>12</a:t>
          </a:r>
          <a:r>
            <a:rPr lang="el-GR" dirty="0" smtClean="0"/>
            <a:t>/2012</a:t>
          </a:r>
        </a:p>
        <a:p>
          <a:r>
            <a:rPr lang="el-GR" dirty="0" smtClean="0"/>
            <a:t>7 διατριβές έχουν ολοκληρωθεί</a:t>
          </a:r>
          <a:endParaRPr lang="el-GR" dirty="0"/>
        </a:p>
      </dgm:t>
    </dgm:pt>
    <dgm:pt modelId="{ABD59E0B-DBEF-41DC-BF89-C2B868B9B810}" type="parTrans" cxnId="{A4A9CC78-4FFE-4FCF-A074-889DD07B927E}">
      <dgm:prSet/>
      <dgm:spPr/>
      <dgm:t>
        <a:bodyPr/>
        <a:lstStyle/>
        <a:p>
          <a:endParaRPr lang="el-GR"/>
        </a:p>
      </dgm:t>
    </dgm:pt>
    <dgm:pt modelId="{BF5A3BC5-3140-466F-9EEB-10B4EE1C6A06}" type="sibTrans" cxnId="{A4A9CC78-4FFE-4FCF-A074-889DD07B927E}">
      <dgm:prSet/>
      <dgm:spPr/>
      <dgm:t>
        <a:bodyPr/>
        <a:lstStyle/>
        <a:p>
          <a:endParaRPr lang="el-GR"/>
        </a:p>
      </dgm:t>
    </dgm:pt>
    <dgm:pt modelId="{450FDC3D-B172-49E1-BC27-A7D95D0FAAEC}">
      <dgm:prSet phldrT="[Text]"/>
      <dgm:spPr/>
      <dgm:t>
        <a:bodyPr/>
        <a:lstStyle/>
        <a:p>
          <a:r>
            <a:rPr lang="el-GR" dirty="0" smtClean="0"/>
            <a:t>3</a:t>
          </a:r>
          <a:r>
            <a:rPr lang="en-US" dirty="0" smtClean="0"/>
            <a:t>1</a:t>
          </a:r>
          <a:r>
            <a:rPr lang="el-GR" dirty="0" smtClean="0"/>
            <a:t>/1</a:t>
          </a:r>
          <a:r>
            <a:rPr lang="en-US" dirty="0" smtClean="0"/>
            <a:t>2</a:t>
          </a:r>
          <a:r>
            <a:rPr lang="el-GR" dirty="0" smtClean="0"/>
            <a:t>/201</a:t>
          </a:r>
          <a:r>
            <a:rPr lang="en-US" dirty="0" smtClean="0"/>
            <a:t>4</a:t>
          </a:r>
          <a:endParaRPr lang="el-GR" dirty="0" smtClean="0"/>
        </a:p>
        <a:p>
          <a:r>
            <a:rPr lang="el-GR" dirty="0" smtClean="0"/>
            <a:t>45</a:t>
          </a:r>
          <a:r>
            <a:rPr lang="en-US" dirty="0" smtClean="0"/>
            <a:t> </a:t>
          </a:r>
          <a:r>
            <a:rPr lang="el-GR" dirty="0" smtClean="0"/>
            <a:t>διατριβές έχουν ολοκληρωθεί</a:t>
          </a:r>
          <a:endParaRPr lang="en-US" dirty="0" smtClean="0"/>
        </a:p>
      </dgm:t>
    </dgm:pt>
    <dgm:pt modelId="{A7C90497-EEAC-4C91-9C51-99E032035FEE}" type="parTrans" cxnId="{AC52439F-A4B1-4D06-8F72-9A8E3C72863C}">
      <dgm:prSet/>
      <dgm:spPr/>
      <dgm:t>
        <a:bodyPr/>
        <a:lstStyle/>
        <a:p>
          <a:endParaRPr lang="el-GR"/>
        </a:p>
      </dgm:t>
    </dgm:pt>
    <dgm:pt modelId="{2AD5E979-3255-48CB-8458-4411F46F112F}" type="sibTrans" cxnId="{AC52439F-A4B1-4D06-8F72-9A8E3C72863C}">
      <dgm:prSet/>
      <dgm:spPr/>
      <dgm:t>
        <a:bodyPr/>
        <a:lstStyle/>
        <a:p>
          <a:endParaRPr lang="el-GR"/>
        </a:p>
      </dgm:t>
    </dgm:pt>
    <dgm:pt modelId="{362F2700-497C-45FF-90E5-5DAA7612E28D}">
      <dgm:prSet/>
      <dgm:spPr/>
      <dgm:t>
        <a:bodyPr/>
        <a:lstStyle/>
        <a:p>
          <a:r>
            <a:rPr lang="el-GR" dirty="0" smtClean="0"/>
            <a:t>30/10/2015</a:t>
          </a:r>
        </a:p>
        <a:p>
          <a:r>
            <a:rPr lang="el-GR" dirty="0" smtClean="0"/>
            <a:t>68 διατριβές έχουν ολοκληρωθεί</a:t>
          </a:r>
          <a:endParaRPr lang="el-GR" dirty="0"/>
        </a:p>
      </dgm:t>
    </dgm:pt>
    <dgm:pt modelId="{1B100E0D-B6BC-4297-8104-1237A5E27AAC}" type="parTrans" cxnId="{4CB6D091-4288-426D-94AF-724B72B9CA27}">
      <dgm:prSet/>
      <dgm:spPr/>
      <dgm:t>
        <a:bodyPr/>
        <a:lstStyle/>
        <a:p>
          <a:endParaRPr lang="el-GR"/>
        </a:p>
      </dgm:t>
    </dgm:pt>
    <dgm:pt modelId="{8CC324C6-B910-4FAC-A6C0-75E906860147}" type="sibTrans" cxnId="{4CB6D091-4288-426D-94AF-724B72B9CA27}">
      <dgm:prSet/>
      <dgm:spPr/>
      <dgm:t>
        <a:bodyPr/>
        <a:lstStyle/>
        <a:p>
          <a:endParaRPr lang="el-GR"/>
        </a:p>
      </dgm:t>
    </dgm:pt>
    <dgm:pt modelId="{707C1372-8701-4EAC-9DB7-B70FDDE16026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l-GR" dirty="0" smtClean="0"/>
            <a:t>1/</a:t>
          </a:r>
          <a:r>
            <a:rPr lang="en-US" dirty="0" smtClean="0"/>
            <a:t>1</a:t>
          </a:r>
          <a:r>
            <a:rPr lang="el-GR" smtClean="0"/>
            <a:t>2/2015</a:t>
          </a:r>
          <a:endParaRPr lang="el-GR" dirty="0" smtClean="0"/>
        </a:p>
        <a:p>
          <a:r>
            <a:rPr lang="el-GR" dirty="0" smtClean="0"/>
            <a:t>73 διατριβές έχουν ολοκληρωθεί</a:t>
          </a:r>
          <a:endParaRPr lang="el-GR" dirty="0"/>
        </a:p>
      </dgm:t>
    </dgm:pt>
    <dgm:pt modelId="{47CD8619-DDA6-49C2-A666-BA84C2CE939E}" type="parTrans" cxnId="{94178C2A-A543-4C9D-B039-E89C0495D73B}">
      <dgm:prSet/>
      <dgm:spPr/>
      <dgm:t>
        <a:bodyPr/>
        <a:lstStyle/>
        <a:p>
          <a:endParaRPr lang="el-GR"/>
        </a:p>
      </dgm:t>
    </dgm:pt>
    <dgm:pt modelId="{F430A41A-7645-4BC9-AE3F-FC10D0D164E1}" type="sibTrans" cxnId="{94178C2A-A543-4C9D-B039-E89C0495D73B}">
      <dgm:prSet/>
      <dgm:spPr/>
      <dgm:t>
        <a:bodyPr/>
        <a:lstStyle/>
        <a:p>
          <a:endParaRPr lang="el-GR"/>
        </a:p>
      </dgm:t>
    </dgm:pt>
    <dgm:pt modelId="{30D24A12-5D30-475E-BB53-EDD0F4A15B9F}">
      <dgm:prSet phldrT="[Text]"/>
      <dgm:spPr/>
      <dgm:t>
        <a:bodyPr/>
        <a:lstStyle/>
        <a:p>
          <a:endParaRPr lang="el-GR"/>
        </a:p>
      </dgm:t>
    </dgm:pt>
    <dgm:pt modelId="{8CE1F9DB-7026-4781-A338-838BF26223D1}" type="parTrans" cxnId="{A14D1062-5908-4E3A-B6DF-D486BABD29F0}">
      <dgm:prSet/>
      <dgm:spPr/>
      <dgm:t>
        <a:bodyPr/>
        <a:lstStyle/>
        <a:p>
          <a:endParaRPr lang="el-GR"/>
        </a:p>
      </dgm:t>
    </dgm:pt>
    <dgm:pt modelId="{989C82DA-4E56-4964-9711-9054BB4F42D0}" type="sibTrans" cxnId="{A14D1062-5908-4E3A-B6DF-D486BABD29F0}">
      <dgm:prSet/>
      <dgm:spPr/>
      <dgm:t>
        <a:bodyPr/>
        <a:lstStyle/>
        <a:p>
          <a:endParaRPr lang="el-GR"/>
        </a:p>
      </dgm:t>
    </dgm:pt>
    <dgm:pt modelId="{60A6E8ED-4FD7-4A61-97A9-E479D49578DC}">
      <dgm:prSet phldrT="[Text]"/>
      <dgm:spPr/>
      <dgm:t>
        <a:bodyPr/>
        <a:lstStyle/>
        <a:p>
          <a:endParaRPr lang="el-GR"/>
        </a:p>
      </dgm:t>
    </dgm:pt>
    <dgm:pt modelId="{D84184B9-1970-4B2F-880B-797C6AD188D7}" type="parTrans" cxnId="{D854FA24-6D51-4EE0-8869-304C1CD732F7}">
      <dgm:prSet/>
      <dgm:spPr/>
      <dgm:t>
        <a:bodyPr/>
        <a:lstStyle/>
        <a:p>
          <a:endParaRPr lang="el-GR"/>
        </a:p>
      </dgm:t>
    </dgm:pt>
    <dgm:pt modelId="{A2B4ECBD-9A6F-45B8-9A7A-67DB92E620F6}" type="sibTrans" cxnId="{D854FA24-6D51-4EE0-8869-304C1CD732F7}">
      <dgm:prSet/>
      <dgm:spPr/>
      <dgm:t>
        <a:bodyPr/>
        <a:lstStyle/>
        <a:p>
          <a:endParaRPr lang="el-GR"/>
        </a:p>
      </dgm:t>
    </dgm:pt>
    <dgm:pt modelId="{FB1876E4-BD53-4838-B449-8943E84C37CE}">
      <dgm:prSet phldrT="[Text]"/>
      <dgm:spPr/>
      <dgm:t>
        <a:bodyPr/>
        <a:lstStyle/>
        <a:p>
          <a:endParaRPr lang="el-GR"/>
        </a:p>
      </dgm:t>
    </dgm:pt>
    <dgm:pt modelId="{09AB33C8-D98E-4D60-84D4-E410110B0B11}" type="parTrans" cxnId="{B7FAEC5F-75EC-41EE-AEDB-1EFFC93E7905}">
      <dgm:prSet/>
      <dgm:spPr/>
      <dgm:t>
        <a:bodyPr/>
        <a:lstStyle/>
        <a:p>
          <a:endParaRPr lang="el-GR"/>
        </a:p>
      </dgm:t>
    </dgm:pt>
    <dgm:pt modelId="{3DE726BB-AA68-4DE5-9111-DE34EE30808A}" type="sibTrans" cxnId="{B7FAEC5F-75EC-41EE-AEDB-1EFFC93E7905}">
      <dgm:prSet/>
      <dgm:spPr/>
      <dgm:t>
        <a:bodyPr/>
        <a:lstStyle/>
        <a:p>
          <a:endParaRPr lang="el-GR"/>
        </a:p>
      </dgm:t>
    </dgm:pt>
    <dgm:pt modelId="{A21FB798-869B-4ED6-B131-C6555FE423D5}">
      <dgm:prSet/>
      <dgm:spPr/>
      <dgm:t>
        <a:bodyPr/>
        <a:lstStyle/>
        <a:p>
          <a:endParaRPr lang="el-GR"/>
        </a:p>
      </dgm:t>
    </dgm:pt>
    <dgm:pt modelId="{03AA56D8-43EF-4803-8709-2987D2BA18D1}" type="parTrans" cxnId="{BA285AA8-F3B4-4343-B2C3-CDC9B8946E4B}">
      <dgm:prSet/>
      <dgm:spPr/>
      <dgm:t>
        <a:bodyPr/>
        <a:lstStyle/>
        <a:p>
          <a:endParaRPr lang="el-GR"/>
        </a:p>
      </dgm:t>
    </dgm:pt>
    <dgm:pt modelId="{16212CC5-3A0B-457C-954E-9E4482119231}" type="sibTrans" cxnId="{BA285AA8-F3B4-4343-B2C3-CDC9B8946E4B}">
      <dgm:prSet/>
      <dgm:spPr/>
      <dgm:t>
        <a:bodyPr/>
        <a:lstStyle/>
        <a:p>
          <a:endParaRPr lang="el-GR"/>
        </a:p>
      </dgm:t>
    </dgm:pt>
    <dgm:pt modelId="{713636D1-B156-4CEC-B2E6-E5C405B0F8C1}">
      <dgm:prSet/>
      <dgm:spPr/>
      <dgm:t>
        <a:bodyPr/>
        <a:lstStyle/>
        <a:p>
          <a:endParaRPr lang="el-GR"/>
        </a:p>
      </dgm:t>
    </dgm:pt>
    <dgm:pt modelId="{0C5C6126-B7F8-4B1E-8440-C0D2F822388E}" type="parTrans" cxnId="{04D4B40B-23AE-41E9-ABE7-E83F9D017A0E}">
      <dgm:prSet/>
      <dgm:spPr/>
      <dgm:t>
        <a:bodyPr/>
        <a:lstStyle/>
        <a:p>
          <a:endParaRPr lang="el-GR"/>
        </a:p>
      </dgm:t>
    </dgm:pt>
    <dgm:pt modelId="{356D6ACF-0DCA-4E82-803D-108A548C738A}" type="sibTrans" cxnId="{04D4B40B-23AE-41E9-ABE7-E83F9D017A0E}">
      <dgm:prSet/>
      <dgm:spPr/>
      <dgm:t>
        <a:bodyPr/>
        <a:lstStyle/>
        <a:p>
          <a:endParaRPr lang="el-GR"/>
        </a:p>
      </dgm:t>
    </dgm:pt>
    <dgm:pt modelId="{E4E9D336-DE0B-41FA-A75C-DB5E8E36A1AD}">
      <dgm:prSet phldrT="[Text]"/>
      <dgm:spPr/>
      <dgm:t>
        <a:bodyPr/>
        <a:lstStyle/>
        <a:p>
          <a:endParaRPr lang="el-GR"/>
        </a:p>
      </dgm:t>
    </dgm:pt>
    <dgm:pt modelId="{240F9B9D-3C42-462F-850A-2B5F33535D50}" type="parTrans" cxnId="{478EFFDA-77C5-48D8-AF86-863F540F4D43}">
      <dgm:prSet/>
      <dgm:spPr/>
      <dgm:t>
        <a:bodyPr/>
        <a:lstStyle/>
        <a:p>
          <a:endParaRPr lang="el-GR"/>
        </a:p>
      </dgm:t>
    </dgm:pt>
    <dgm:pt modelId="{3F64D95B-6E89-4379-ABC4-0895A078D2C8}" type="sibTrans" cxnId="{478EFFDA-77C5-48D8-AF86-863F540F4D43}">
      <dgm:prSet/>
      <dgm:spPr/>
      <dgm:t>
        <a:bodyPr/>
        <a:lstStyle/>
        <a:p>
          <a:endParaRPr lang="el-GR"/>
        </a:p>
      </dgm:t>
    </dgm:pt>
    <dgm:pt modelId="{2AAD5D0F-6C01-40E2-A35E-9A438E8B256A}">
      <dgm:prSet/>
      <dgm:spPr/>
      <dgm:t>
        <a:bodyPr/>
        <a:lstStyle/>
        <a:p>
          <a:endParaRPr lang="el-GR"/>
        </a:p>
      </dgm:t>
    </dgm:pt>
    <dgm:pt modelId="{2CBE9C8E-D61A-48A3-8FB4-E505C8D2BCE7}" type="parTrans" cxnId="{038A344E-503C-4767-ABF3-82E815B1E990}">
      <dgm:prSet/>
      <dgm:spPr/>
      <dgm:t>
        <a:bodyPr/>
        <a:lstStyle/>
        <a:p>
          <a:endParaRPr lang="el-GR"/>
        </a:p>
      </dgm:t>
    </dgm:pt>
    <dgm:pt modelId="{A8088E55-0FA2-445A-95E5-30687FD53C57}" type="sibTrans" cxnId="{038A344E-503C-4767-ABF3-82E815B1E990}">
      <dgm:prSet/>
      <dgm:spPr/>
      <dgm:t>
        <a:bodyPr/>
        <a:lstStyle/>
        <a:p>
          <a:endParaRPr lang="el-GR"/>
        </a:p>
      </dgm:t>
    </dgm:pt>
    <dgm:pt modelId="{F1822B2E-C856-4184-8569-06F757B73ED5}">
      <dgm:prSet/>
      <dgm:spPr/>
      <dgm:t>
        <a:bodyPr/>
        <a:lstStyle/>
        <a:p>
          <a:endParaRPr lang="el-GR"/>
        </a:p>
      </dgm:t>
    </dgm:pt>
    <dgm:pt modelId="{B53638FF-41EE-4077-B7B3-5B1CF38E0385}" type="parTrans" cxnId="{054685A8-2B89-4C5B-81D3-97F03926BEEA}">
      <dgm:prSet/>
      <dgm:spPr/>
      <dgm:t>
        <a:bodyPr/>
        <a:lstStyle/>
        <a:p>
          <a:endParaRPr lang="el-GR"/>
        </a:p>
      </dgm:t>
    </dgm:pt>
    <dgm:pt modelId="{FF75A5EB-6BFE-42C2-B3C6-EDD03FC207E4}" type="sibTrans" cxnId="{054685A8-2B89-4C5B-81D3-97F03926BEEA}">
      <dgm:prSet/>
      <dgm:spPr/>
      <dgm:t>
        <a:bodyPr/>
        <a:lstStyle/>
        <a:p>
          <a:endParaRPr lang="el-GR"/>
        </a:p>
      </dgm:t>
    </dgm:pt>
    <dgm:pt modelId="{49525A3C-AE9F-4FBA-8DCA-D8A0191C1BAB}">
      <dgm:prSet phldrT="[Text]"/>
      <dgm:spPr/>
      <dgm:t>
        <a:bodyPr/>
        <a:lstStyle/>
        <a:p>
          <a:endParaRPr lang="el-GR"/>
        </a:p>
      </dgm:t>
    </dgm:pt>
    <dgm:pt modelId="{B72AD992-ABAE-4BDE-BAD7-48FD834602ED}" type="parTrans" cxnId="{AE2DD90F-DA81-4308-B940-BD26D991F0BB}">
      <dgm:prSet/>
      <dgm:spPr/>
      <dgm:t>
        <a:bodyPr/>
        <a:lstStyle/>
        <a:p>
          <a:endParaRPr lang="el-GR"/>
        </a:p>
      </dgm:t>
    </dgm:pt>
    <dgm:pt modelId="{F98E4C64-E7D1-4A3B-ADF2-A89713578187}" type="sibTrans" cxnId="{AE2DD90F-DA81-4308-B940-BD26D991F0BB}">
      <dgm:prSet/>
      <dgm:spPr/>
      <dgm:t>
        <a:bodyPr/>
        <a:lstStyle/>
        <a:p>
          <a:endParaRPr lang="el-GR"/>
        </a:p>
      </dgm:t>
    </dgm:pt>
    <dgm:pt modelId="{4B10E949-F8BB-4A78-B085-FFFD460C945D}">
      <dgm:prSet phldrT="[Text]"/>
      <dgm:spPr/>
      <dgm:t>
        <a:bodyPr/>
        <a:lstStyle/>
        <a:p>
          <a:endParaRPr lang="el-GR"/>
        </a:p>
      </dgm:t>
    </dgm:pt>
    <dgm:pt modelId="{664A798E-6763-4E43-B123-6412F1B77795}" type="parTrans" cxnId="{6A28CE84-FAA3-4D73-A308-49E0A28C568A}">
      <dgm:prSet/>
      <dgm:spPr/>
      <dgm:t>
        <a:bodyPr/>
        <a:lstStyle/>
        <a:p>
          <a:endParaRPr lang="el-GR"/>
        </a:p>
      </dgm:t>
    </dgm:pt>
    <dgm:pt modelId="{81626992-0052-4A20-B031-3D07D7209A33}" type="sibTrans" cxnId="{6A28CE84-FAA3-4D73-A308-49E0A28C568A}">
      <dgm:prSet/>
      <dgm:spPr/>
      <dgm:t>
        <a:bodyPr/>
        <a:lstStyle/>
        <a:p>
          <a:endParaRPr lang="el-GR"/>
        </a:p>
      </dgm:t>
    </dgm:pt>
    <dgm:pt modelId="{EDCD8775-8F50-4901-895A-92B7E2574A82}">
      <dgm:prSet/>
      <dgm:spPr/>
      <dgm:t>
        <a:bodyPr/>
        <a:lstStyle/>
        <a:p>
          <a:endParaRPr lang="el-GR" dirty="0"/>
        </a:p>
      </dgm:t>
    </dgm:pt>
    <dgm:pt modelId="{0EC5792E-E542-4EEC-AC14-512EAAAFC7A5}" type="parTrans" cxnId="{EB31B507-A3FD-4C14-846B-7DAD029B89CB}">
      <dgm:prSet/>
      <dgm:spPr/>
      <dgm:t>
        <a:bodyPr/>
        <a:lstStyle/>
        <a:p>
          <a:endParaRPr lang="el-GR"/>
        </a:p>
      </dgm:t>
    </dgm:pt>
    <dgm:pt modelId="{16E1D084-9BC7-406A-B579-40D806F7BFFE}" type="sibTrans" cxnId="{EB31B507-A3FD-4C14-846B-7DAD029B89CB}">
      <dgm:prSet/>
      <dgm:spPr/>
      <dgm:t>
        <a:bodyPr/>
        <a:lstStyle/>
        <a:p>
          <a:endParaRPr lang="el-GR"/>
        </a:p>
      </dgm:t>
    </dgm:pt>
    <dgm:pt modelId="{83F1912B-6DA1-4C2E-B45B-0C0D700EDAC6}" type="pres">
      <dgm:prSet presAssocID="{2F503F87-1831-4190-8A87-D494E64DEAF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472C356-D105-46A0-9836-CA5316C7EF36}" type="pres">
      <dgm:prSet presAssocID="{2F503F87-1831-4190-8A87-D494E64DEAF2}" presName="arrow" presStyleLbl="bgShp" presStyleIdx="0" presStyleCnt="1" custScaleX="113644"/>
      <dgm:spPr/>
    </dgm:pt>
    <dgm:pt modelId="{2ED2C07C-2676-43B9-A2E9-216AE82253F4}" type="pres">
      <dgm:prSet presAssocID="{2F503F87-1831-4190-8A87-D494E64DEAF2}" presName="arrowDiagram5" presStyleCnt="0"/>
      <dgm:spPr/>
    </dgm:pt>
    <dgm:pt modelId="{6931BD9A-9689-4246-9415-32530119FF9F}" type="pres">
      <dgm:prSet presAssocID="{63D7CB80-2EC1-4D02-BE55-9B53A87A511A}" presName="bullet5a" presStyleLbl="node1" presStyleIdx="0" presStyleCnt="5"/>
      <dgm:spPr/>
    </dgm:pt>
    <dgm:pt modelId="{67CEA04A-C762-471A-8160-30E330DF3841}" type="pres">
      <dgm:prSet presAssocID="{63D7CB80-2EC1-4D02-BE55-9B53A87A511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BE9EFA-957C-4F95-AAFB-4EEA90F91C25}" type="pres">
      <dgm:prSet presAssocID="{64F6E844-1EA4-4B3B-81DB-9990D4B6D5EC}" presName="bullet5b" presStyleLbl="node1" presStyleIdx="1" presStyleCnt="5"/>
      <dgm:spPr/>
    </dgm:pt>
    <dgm:pt modelId="{919946B8-B09E-49D5-937F-05C94DCAAEE5}" type="pres">
      <dgm:prSet presAssocID="{64F6E844-1EA4-4B3B-81DB-9990D4B6D5EC}" presName="textBox5b" presStyleLbl="revTx" presStyleIdx="1" presStyleCnt="5" custScaleX="123141" custLinFactNeighborX="11980" custLinFactNeighborY="-19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5B975B-950F-40F6-B6C5-8A3069F86110}" type="pres">
      <dgm:prSet presAssocID="{450FDC3D-B172-49E1-BC27-A7D95D0FAAEC}" presName="bullet5c" presStyleLbl="node1" presStyleIdx="2" presStyleCnt="5"/>
      <dgm:spPr/>
    </dgm:pt>
    <dgm:pt modelId="{5CF515F2-0961-4016-B551-C9469EF7E085}" type="pres">
      <dgm:prSet presAssocID="{450FDC3D-B172-49E1-BC27-A7D95D0FAAE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560E15-F72F-4AF0-9C1C-6BEE787EC75E}" type="pres">
      <dgm:prSet presAssocID="{362F2700-497C-45FF-90E5-5DAA7612E28D}" presName="bullet5d" presStyleLbl="node1" presStyleIdx="3" presStyleCnt="5"/>
      <dgm:spPr/>
    </dgm:pt>
    <dgm:pt modelId="{60148A8D-3D48-446F-AB7E-9EB7F5002C96}" type="pres">
      <dgm:prSet presAssocID="{362F2700-497C-45FF-90E5-5DAA7612E28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F9924E-9684-4970-8E26-D8CA431CC8E9}" type="pres">
      <dgm:prSet presAssocID="{707C1372-8701-4EAC-9DB7-B70FDDE16026}" presName="bullet5e" presStyleLbl="node1" presStyleIdx="4" presStyleCnt="5"/>
      <dgm:spPr/>
      <dgm:t>
        <a:bodyPr/>
        <a:lstStyle/>
        <a:p>
          <a:endParaRPr lang="el-GR"/>
        </a:p>
      </dgm:t>
    </dgm:pt>
    <dgm:pt modelId="{FE9DF774-61DB-4F0F-80B3-7B0DED10C05B}" type="pres">
      <dgm:prSet presAssocID="{707C1372-8701-4EAC-9DB7-B70FDDE1602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854FA24-6D51-4EE0-8869-304C1CD732F7}" srcId="{2F503F87-1831-4190-8A87-D494E64DEAF2}" destId="{60A6E8ED-4FD7-4A61-97A9-E479D49578DC}" srcOrd="6" destOrd="0" parTransId="{D84184B9-1970-4B2F-880B-797C6AD188D7}" sibTransId="{A2B4ECBD-9A6F-45B8-9A7A-67DB92E620F6}"/>
    <dgm:cxn modelId="{94178C2A-A543-4C9D-B039-E89C0495D73B}" srcId="{2F503F87-1831-4190-8A87-D494E64DEAF2}" destId="{707C1372-8701-4EAC-9DB7-B70FDDE16026}" srcOrd="4" destOrd="0" parTransId="{47CD8619-DDA6-49C2-A666-BA84C2CE939E}" sibTransId="{F430A41A-7645-4BC9-AE3F-FC10D0D164E1}"/>
    <dgm:cxn modelId="{B7FAEC5F-75EC-41EE-AEDB-1EFFC93E7905}" srcId="{2F503F87-1831-4190-8A87-D494E64DEAF2}" destId="{FB1876E4-BD53-4838-B449-8943E84C37CE}" srcOrd="7" destOrd="0" parTransId="{09AB33C8-D98E-4D60-84D4-E410110B0B11}" sibTransId="{3DE726BB-AA68-4DE5-9111-DE34EE30808A}"/>
    <dgm:cxn modelId="{FAF8B77C-149A-4D61-823E-663B2481F469}" type="presOf" srcId="{707C1372-8701-4EAC-9DB7-B70FDDE16026}" destId="{FE9DF774-61DB-4F0F-80B3-7B0DED10C05B}" srcOrd="0" destOrd="0" presId="urn:microsoft.com/office/officeart/2005/8/layout/arrow2"/>
    <dgm:cxn modelId="{AD232D5D-AB84-4854-BE82-919FB83B1FF3}" type="presOf" srcId="{63D7CB80-2EC1-4D02-BE55-9B53A87A511A}" destId="{67CEA04A-C762-471A-8160-30E330DF3841}" srcOrd="0" destOrd="0" presId="urn:microsoft.com/office/officeart/2005/8/layout/arrow2"/>
    <dgm:cxn modelId="{BA285AA8-F3B4-4343-B2C3-CDC9B8946E4B}" srcId="{2F503F87-1831-4190-8A87-D494E64DEAF2}" destId="{A21FB798-869B-4ED6-B131-C6555FE423D5}" srcOrd="8" destOrd="0" parTransId="{03AA56D8-43EF-4803-8709-2987D2BA18D1}" sibTransId="{16212CC5-3A0B-457C-954E-9E4482119231}"/>
    <dgm:cxn modelId="{054685A8-2B89-4C5B-81D3-97F03926BEEA}" srcId="{2F503F87-1831-4190-8A87-D494E64DEAF2}" destId="{F1822B2E-C856-4184-8569-06F757B73ED5}" srcOrd="12" destOrd="0" parTransId="{B53638FF-41EE-4077-B7B3-5B1CF38E0385}" sibTransId="{FF75A5EB-6BFE-42C2-B3C6-EDD03FC207E4}"/>
    <dgm:cxn modelId="{3B72620E-A869-46E1-825D-D973E868E035}" srcId="{2F503F87-1831-4190-8A87-D494E64DEAF2}" destId="{63D7CB80-2EC1-4D02-BE55-9B53A87A511A}" srcOrd="0" destOrd="0" parTransId="{59A71592-CC27-4CF8-882C-BF2F113C6D7C}" sibTransId="{AC8AF436-93EE-4B77-BE18-A5FBBC9028C5}"/>
    <dgm:cxn modelId="{AC52439F-A4B1-4D06-8F72-9A8E3C72863C}" srcId="{2F503F87-1831-4190-8A87-D494E64DEAF2}" destId="{450FDC3D-B172-49E1-BC27-A7D95D0FAAEC}" srcOrd="2" destOrd="0" parTransId="{A7C90497-EEAC-4C91-9C51-99E032035FEE}" sibTransId="{2AD5E979-3255-48CB-8458-4411F46F112F}"/>
    <dgm:cxn modelId="{038A344E-503C-4767-ABF3-82E815B1E990}" srcId="{2F503F87-1831-4190-8A87-D494E64DEAF2}" destId="{2AAD5D0F-6C01-40E2-A35E-9A438E8B256A}" srcOrd="11" destOrd="0" parTransId="{2CBE9C8E-D61A-48A3-8FB4-E505C8D2BCE7}" sibTransId="{A8088E55-0FA2-445A-95E5-30687FD53C57}"/>
    <dgm:cxn modelId="{6A28CE84-FAA3-4D73-A308-49E0A28C568A}" srcId="{2F503F87-1831-4190-8A87-D494E64DEAF2}" destId="{4B10E949-F8BB-4A78-B085-FFFD460C945D}" srcOrd="14" destOrd="0" parTransId="{664A798E-6763-4E43-B123-6412F1B77795}" sibTransId="{81626992-0052-4A20-B031-3D07D7209A33}"/>
    <dgm:cxn modelId="{EB31B507-A3FD-4C14-846B-7DAD029B89CB}" srcId="{450FDC3D-B172-49E1-BC27-A7D95D0FAAEC}" destId="{EDCD8775-8F50-4901-895A-92B7E2574A82}" srcOrd="0" destOrd="0" parTransId="{0EC5792E-E542-4EEC-AC14-512EAAAFC7A5}" sibTransId="{16E1D084-9BC7-406A-B579-40D806F7BFFE}"/>
    <dgm:cxn modelId="{478EFFDA-77C5-48D8-AF86-863F540F4D43}" srcId="{2F503F87-1831-4190-8A87-D494E64DEAF2}" destId="{E4E9D336-DE0B-41FA-A75C-DB5E8E36A1AD}" srcOrd="10" destOrd="0" parTransId="{240F9B9D-3C42-462F-850A-2B5F33535D50}" sibTransId="{3F64D95B-6E89-4379-ABC4-0895A078D2C8}"/>
    <dgm:cxn modelId="{78F042DB-9BE8-4FBE-B8E5-FD1B7DEA0003}" type="presOf" srcId="{2F503F87-1831-4190-8A87-D494E64DEAF2}" destId="{83F1912B-6DA1-4C2E-B45B-0C0D700EDAC6}" srcOrd="0" destOrd="0" presId="urn:microsoft.com/office/officeart/2005/8/layout/arrow2"/>
    <dgm:cxn modelId="{9481A716-8D40-4356-82CD-7C906F9FA0BB}" type="presOf" srcId="{64F6E844-1EA4-4B3B-81DB-9990D4B6D5EC}" destId="{919946B8-B09E-49D5-937F-05C94DCAAEE5}" srcOrd="0" destOrd="0" presId="urn:microsoft.com/office/officeart/2005/8/layout/arrow2"/>
    <dgm:cxn modelId="{A3207DE5-323F-4B95-800C-B7A5F0ACE112}" type="presOf" srcId="{EDCD8775-8F50-4901-895A-92B7E2574A82}" destId="{5CF515F2-0961-4016-B551-C9469EF7E085}" srcOrd="0" destOrd="1" presId="urn:microsoft.com/office/officeart/2005/8/layout/arrow2"/>
    <dgm:cxn modelId="{400AB2CC-D440-448F-945B-D8A090FF2CD2}" type="presOf" srcId="{450FDC3D-B172-49E1-BC27-A7D95D0FAAEC}" destId="{5CF515F2-0961-4016-B551-C9469EF7E085}" srcOrd="0" destOrd="0" presId="urn:microsoft.com/office/officeart/2005/8/layout/arrow2"/>
    <dgm:cxn modelId="{04D4B40B-23AE-41E9-ABE7-E83F9D017A0E}" srcId="{2F503F87-1831-4190-8A87-D494E64DEAF2}" destId="{713636D1-B156-4CEC-B2E6-E5C405B0F8C1}" srcOrd="9" destOrd="0" parTransId="{0C5C6126-B7F8-4B1E-8440-C0D2F822388E}" sibTransId="{356D6ACF-0DCA-4E82-803D-108A548C738A}"/>
    <dgm:cxn modelId="{4CB6D091-4288-426D-94AF-724B72B9CA27}" srcId="{2F503F87-1831-4190-8A87-D494E64DEAF2}" destId="{362F2700-497C-45FF-90E5-5DAA7612E28D}" srcOrd="3" destOrd="0" parTransId="{1B100E0D-B6BC-4297-8104-1237A5E27AAC}" sibTransId="{8CC324C6-B910-4FAC-A6C0-75E906860147}"/>
    <dgm:cxn modelId="{CBEA63EC-F30A-47F2-8143-1A4236E8332F}" type="presOf" srcId="{362F2700-497C-45FF-90E5-5DAA7612E28D}" destId="{60148A8D-3D48-446F-AB7E-9EB7F5002C96}" srcOrd="0" destOrd="0" presId="urn:microsoft.com/office/officeart/2005/8/layout/arrow2"/>
    <dgm:cxn modelId="{A4A9CC78-4FFE-4FCF-A074-889DD07B927E}" srcId="{2F503F87-1831-4190-8A87-D494E64DEAF2}" destId="{64F6E844-1EA4-4B3B-81DB-9990D4B6D5EC}" srcOrd="1" destOrd="0" parTransId="{ABD59E0B-DBEF-41DC-BF89-C2B868B9B810}" sibTransId="{BF5A3BC5-3140-466F-9EEB-10B4EE1C6A06}"/>
    <dgm:cxn modelId="{A14D1062-5908-4E3A-B6DF-D486BABD29F0}" srcId="{2F503F87-1831-4190-8A87-D494E64DEAF2}" destId="{30D24A12-5D30-475E-BB53-EDD0F4A15B9F}" srcOrd="5" destOrd="0" parTransId="{8CE1F9DB-7026-4781-A338-838BF26223D1}" sibTransId="{989C82DA-4E56-4964-9711-9054BB4F42D0}"/>
    <dgm:cxn modelId="{AE2DD90F-DA81-4308-B940-BD26D991F0BB}" srcId="{2F503F87-1831-4190-8A87-D494E64DEAF2}" destId="{49525A3C-AE9F-4FBA-8DCA-D8A0191C1BAB}" srcOrd="13" destOrd="0" parTransId="{B72AD992-ABAE-4BDE-BAD7-48FD834602ED}" sibTransId="{F98E4C64-E7D1-4A3B-ADF2-A89713578187}"/>
    <dgm:cxn modelId="{6A279153-30CB-4968-A1CB-0EB5688A981B}" type="presParOf" srcId="{83F1912B-6DA1-4C2E-B45B-0C0D700EDAC6}" destId="{D472C356-D105-46A0-9836-CA5316C7EF36}" srcOrd="0" destOrd="0" presId="urn:microsoft.com/office/officeart/2005/8/layout/arrow2"/>
    <dgm:cxn modelId="{E6007E1C-4237-4718-8631-279D5CAFFC87}" type="presParOf" srcId="{83F1912B-6DA1-4C2E-B45B-0C0D700EDAC6}" destId="{2ED2C07C-2676-43B9-A2E9-216AE82253F4}" srcOrd="1" destOrd="0" presId="urn:microsoft.com/office/officeart/2005/8/layout/arrow2"/>
    <dgm:cxn modelId="{E06B57AB-EBEB-4669-AE9B-53C4CC97C4BC}" type="presParOf" srcId="{2ED2C07C-2676-43B9-A2E9-216AE82253F4}" destId="{6931BD9A-9689-4246-9415-32530119FF9F}" srcOrd="0" destOrd="0" presId="urn:microsoft.com/office/officeart/2005/8/layout/arrow2"/>
    <dgm:cxn modelId="{20CE8E91-AEC9-4DED-89B9-D3D87FEE942D}" type="presParOf" srcId="{2ED2C07C-2676-43B9-A2E9-216AE82253F4}" destId="{67CEA04A-C762-471A-8160-30E330DF3841}" srcOrd="1" destOrd="0" presId="urn:microsoft.com/office/officeart/2005/8/layout/arrow2"/>
    <dgm:cxn modelId="{87D9E962-73F2-435B-934B-D6FEA7DA0A45}" type="presParOf" srcId="{2ED2C07C-2676-43B9-A2E9-216AE82253F4}" destId="{79BE9EFA-957C-4F95-AAFB-4EEA90F91C25}" srcOrd="2" destOrd="0" presId="urn:microsoft.com/office/officeart/2005/8/layout/arrow2"/>
    <dgm:cxn modelId="{1EB560A9-A14D-438D-941E-D7C9A9E41195}" type="presParOf" srcId="{2ED2C07C-2676-43B9-A2E9-216AE82253F4}" destId="{919946B8-B09E-49D5-937F-05C94DCAAEE5}" srcOrd="3" destOrd="0" presId="urn:microsoft.com/office/officeart/2005/8/layout/arrow2"/>
    <dgm:cxn modelId="{A5F5FED8-37EB-49F1-BBBB-268ABBB4E52A}" type="presParOf" srcId="{2ED2C07C-2676-43B9-A2E9-216AE82253F4}" destId="{A25B975B-950F-40F6-B6C5-8A3069F86110}" srcOrd="4" destOrd="0" presId="urn:microsoft.com/office/officeart/2005/8/layout/arrow2"/>
    <dgm:cxn modelId="{9EBBA66D-2116-4E8A-A183-8C87D0F1C689}" type="presParOf" srcId="{2ED2C07C-2676-43B9-A2E9-216AE82253F4}" destId="{5CF515F2-0961-4016-B551-C9469EF7E085}" srcOrd="5" destOrd="0" presId="urn:microsoft.com/office/officeart/2005/8/layout/arrow2"/>
    <dgm:cxn modelId="{8E6A9444-C92A-4C08-9335-BD91F71BED50}" type="presParOf" srcId="{2ED2C07C-2676-43B9-A2E9-216AE82253F4}" destId="{5E560E15-F72F-4AF0-9C1C-6BEE787EC75E}" srcOrd="6" destOrd="0" presId="urn:microsoft.com/office/officeart/2005/8/layout/arrow2"/>
    <dgm:cxn modelId="{E283099D-BF88-4B8E-AC6A-D9776622F4B4}" type="presParOf" srcId="{2ED2C07C-2676-43B9-A2E9-216AE82253F4}" destId="{60148A8D-3D48-446F-AB7E-9EB7F5002C96}" srcOrd="7" destOrd="0" presId="urn:microsoft.com/office/officeart/2005/8/layout/arrow2"/>
    <dgm:cxn modelId="{FF2A72FB-F2D3-486C-BB19-28BBFA67F545}" type="presParOf" srcId="{2ED2C07C-2676-43B9-A2E9-216AE82253F4}" destId="{78F9924E-9684-4970-8E26-D8CA431CC8E9}" srcOrd="8" destOrd="0" presId="urn:microsoft.com/office/officeart/2005/8/layout/arrow2"/>
    <dgm:cxn modelId="{FF91A031-EA38-4572-B81B-82A4EB6FB45B}" type="presParOf" srcId="{2ED2C07C-2676-43B9-A2E9-216AE82253F4}" destId="{FE9DF774-61DB-4F0F-80B3-7B0DED10C05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9A999-2CA7-4B55-9C82-E1928C0163C2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B3D4B43E-4826-43E0-80BA-DF848887B9D2}">
      <dgm:prSet phldrT="[Text]" custT="1"/>
      <dgm:spPr/>
      <dgm:t>
        <a:bodyPr/>
        <a:lstStyle/>
        <a:p>
          <a:pPr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dirty="0" smtClean="0"/>
            <a:t>Συνολικός Π.Υ.</a:t>
          </a:r>
        </a:p>
        <a:p>
          <a:pPr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dirty="0" smtClean="0"/>
            <a:t>3.366.350,58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/>
            <a:t>3.058.928,61</a:t>
          </a:r>
          <a:r>
            <a:rPr lang="el-GR" sz="2000" dirty="0" smtClean="0"/>
            <a:t>€ </a:t>
          </a:r>
          <a:r>
            <a:rPr lang="el-GR" sz="1600" dirty="0" smtClean="0"/>
            <a:t>ΥΠ.01</a:t>
          </a:r>
          <a:endParaRPr lang="el-GR" sz="16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/>
            <a:t>    307.420,97</a:t>
          </a:r>
          <a:r>
            <a:rPr lang="el-GR" sz="2000" dirty="0" smtClean="0"/>
            <a:t>€ </a:t>
          </a:r>
          <a:r>
            <a:rPr lang="el-GR" sz="1600" dirty="0" smtClean="0"/>
            <a:t>ΥΠ.02</a:t>
          </a:r>
          <a:endParaRPr lang="el-GR" sz="1600" dirty="0" smtClean="0"/>
        </a:p>
      </dgm:t>
    </dgm:pt>
    <dgm:pt modelId="{AC7072CB-7D0C-4464-AC38-BF6B5C0D2BFD}" type="parTrans" cxnId="{820915F1-417B-4F65-ABDF-90D6CC8A40C1}">
      <dgm:prSet/>
      <dgm:spPr/>
      <dgm:t>
        <a:bodyPr/>
        <a:lstStyle/>
        <a:p>
          <a:endParaRPr lang="el-GR"/>
        </a:p>
      </dgm:t>
    </dgm:pt>
    <dgm:pt modelId="{6A525A49-4B82-4B83-B234-9C1EFA495E07}" type="sibTrans" cxnId="{820915F1-417B-4F65-ABDF-90D6CC8A40C1}">
      <dgm:prSet/>
      <dgm:spPr/>
      <dgm:t>
        <a:bodyPr/>
        <a:lstStyle/>
        <a:p>
          <a:endParaRPr lang="el-GR"/>
        </a:p>
      </dgm:t>
    </dgm:pt>
    <dgm:pt modelId="{AE03129E-A57B-439D-9184-57059BC6DC7E}">
      <dgm:prSet phldrT="[Text]" custT="1"/>
      <dgm:spPr/>
      <dgm:t>
        <a:bodyPr/>
        <a:lstStyle/>
        <a:p>
          <a:pPr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dirty="0" smtClean="0"/>
            <a:t>Απορρόφηση €</a:t>
          </a:r>
        </a:p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800" dirty="0" smtClean="0"/>
            <a:t>3.323.910,20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/>
            <a:t>3.025.179,61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/>
            <a:t>    298.730,59</a:t>
          </a:r>
        </a:p>
      </dgm:t>
    </dgm:pt>
    <dgm:pt modelId="{B3B0A01E-043A-4A64-B928-9EA8BC902602}" type="parTrans" cxnId="{52F0D7F5-9FBF-4282-B5B5-02DF77EC77DB}">
      <dgm:prSet/>
      <dgm:spPr/>
      <dgm:t>
        <a:bodyPr/>
        <a:lstStyle/>
        <a:p>
          <a:endParaRPr lang="el-GR"/>
        </a:p>
      </dgm:t>
    </dgm:pt>
    <dgm:pt modelId="{A169AC86-447E-4090-8F83-C8A0C8DCAFB8}" type="sibTrans" cxnId="{52F0D7F5-9FBF-4282-B5B5-02DF77EC77DB}">
      <dgm:prSet/>
      <dgm:spPr/>
      <dgm:t>
        <a:bodyPr/>
        <a:lstStyle/>
        <a:p>
          <a:endParaRPr lang="el-GR"/>
        </a:p>
      </dgm:t>
    </dgm:pt>
    <dgm:pt modelId="{F06B1A46-115E-4825-96F3-A057BFE6C23A}">
      <dgm:prSet phldrT="[Text]" custT="1"/>
      <dgm:spPr/>
      <dgm:t>
        <a:bodyPr/>
        <a:lstStyle/>
        <a:p>
          <a:pPr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dirty="0" smtClean="0"/>
            <a:t>Απορρόφηση %</a:t>
          </a:r>
        </a:p>
        <a:p>
          <a:pPr marL="0" marR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800" dirty="0" smtClean="0"/>
            <a:t>98,74%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dirty="0" smtClean="0"/>
            <a:t>98,89%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smtClean="0"/>
            <a:t>97,17%</a:t>
          </a:r>
          <a:endParaRPr lang="el-GR" sz="2000" dirty="0" smtClean="0"/>
        </a:p>
      </dgm:t>
    </dgm:pt>
    <dgm:pt modelId="{B6620C55-B8E3-48D4-8781-C0DF063C9505}" type="parTrans" cxnId="{9FD9A7DB-0876-43B7-BE13-8AB3030D784E}">
      <dgm:prSet/>
      <dgm:spPr/>
      <dgm:t>
        <a:bodyPr/>
        <a:lstStyle/>
        <a:p>
          <a:endParaRPr lang="el-GR"/>
        </a:p>
      </dgm:t>
    </dgm:pt>
    <dgm:pt modelId="{A7F50A88-FB5A-4DDE-9954-24097582AE23}" type="sibTrans" cxnId="{9FD9A7DB-0876-43B7-BE13-8AB3030D784E}">
      <dgm:prSet/>
      <dgm:spPr/>
      <dgm:t>
        <a:bodyPr/>
        <a:lstStyle/>
        <a:p>
          <a:endParaRPr lang="el-GR"/>
        </a:p>
      </dgm:t>
    </dgm:pt>
    <dgm:pt modelId="{F7503E67-8590-45A7-BA29-6E7E6A487EEB}" type="pres">
      <dgm:prSet presAssocID="{B3F9A999-2CA7-4B55-9C82-E1928C016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1BE70D-D561-4CE9-838F-3AC6FFC52B02}" type="pres">
      <dgm:prSet presAssocID="{B3D4B43E-4826-43E0-80BA-DF848887B9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F13207-D24C-4225-BF34-A590290DB224}" type="pres">
      <dgm:prSet presAssocID="{6A525A49-4B82-4B83-B234-9C1EFA495E07}" presName="sibTrans" presStyleCnt="0"/>
      <dgm:spPr/>
    </dgm:pt>
    <dgm:pt modelId="{F973E4D7-D80A-42C6-9BCA-3B0F152F23DF}" type="pres">
      <dgm:prSet presAssocID="{AE03129E-A57B-439D-9184-57059BC6DC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BBA786-F2D4-48F3-8C32-59BE08EDEF2F}" type="pres">
      <dgm:prSet presAssocID="{A169AC86-447E-4090-8F83-C8A0C8DCAFB8}" presName="sibTrans" presStyleCnt="0"/>
      <dgm:spPr/>
    </dgm:pt>
    <dgm:pt modelId="{A06EA189-599E-437E-A511-F5AF8953BEFE}" type="pres">
      <dgm:prSet presAssocID="{F06B1A46-115E-4825-96F3-A057BFE6C23A}" presName="node" presStyleLbl="node1" presStyleIdx="2" presStyleCnt="3" custLinFactNeighborX="5261" custLinFactNeighborY="-73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20915F1-417B-4F65-ABDF-90D6CC8A40C1}" srcId="{B3F9A999-2CA7-4B55-9C82-E1928C0163C2}" destId="{B3D4B43E-4826-43E0-80BA-DF848887B9D2}" srcOrd="0" destOrd="0" parTransId="{AC7072CB-7D0C-4464-AC38-BF6B5C0D2BFD}" sibTransId="{6A525A49-4B82-4B83-B234-9C1EFA495E07}"/>
    <dgm:cxn modelId="{22C65FDE-A8BF-45A6-B489-8C2F55AC2529}" type="presOf" srcId="{F06B1A46-115E-4825-96F3-A057BFE6C23A}" destId="{A06EA189-599E-437E-A511-F5AF8953BEFE}" srcOrd="0" destOrd="0" presId="urn:microsoft.com/office/officeart/2005/8/layout/hList6"/>
    <dgm:cxn modelId="{F0BA0B3B-DFD8-4638-8B06-32E35F2C1CBB}" type="presOf" srcId="{B3F9A999-2CA7-4B55-9C82-E1928C0163C2}" destId="{F7503E67-8590-45A7-BA29-6E7E6A487EEB}" srcOrd="0" destOrd="0" presId="urn:microsoft.com/office/officeart/2005/8/layout/hList6"/>
    <dgm:cxn modelId="{FF723838-21A5-4665-9870-D52083D418BF}" type="presOf" srcId="{B3D4B43E-4826-43E0-80BA-DF848887B9D2}" destId="{CD1BE70D-D561-4CE9-838F-3AC6FFC52B02}" srcOrd="0" destOrd="0" presId="urn:microsoft.com/office/officeart/2005/8/layout/hList6"/>
    <dgm:cxn modelId="{B4B8657A-F4B7-4EC6-A1B1-9D289EE0A756}" type="presOf" srcId="{AE03129E-A57B-439D-9184-57059BC6DC7E}" destId="{F973E4D7-D80A-42C6-9BCA-3B0F152F23DF}" srcOrd="0" destOrd="0" presId="urn:microsoft.com/office/officeart/2005/8/layout/hList6"/>
    <dgm:cxn modelId="{52F0D7F5-9FBF-4282-B5B5-02DF77EC77DB}" srcId="{B3F9A999-2CA7-4B55-9C82-E1928C0163C2}" destId="{AE03129E-A57B-439D-9184-57059BC6DC7E}" srcOrd="1" destOrd="0" parTransId="{B3B0A01E-043A-4A64-B928-9EA8BC902602}" sibTransId="{A169AC86-447E-4090-8F83-C8A0C8DCAFB8}"/>
    <dgm:cxn modelId="{9FD9A7DB-0876-43B7-BE13-8AB3030D784E}" srcId="{B3F9A999-2CA7-4B55-9C82-E1928C0163C2}" destId="{F06B1A46-115E-4825-96F3-A057BFE6C23A}" srcOrd="2" destOrd="0" parTransId="{B6620C55-B8E3-48D4-8781-C0DF063C9505}" sibTransId="{A7F50A88-FB5A-4DDE-9954-24097582AE23}"/>
    <dgm:cxn modelId="{23D6BA2F-1A3B-48FD-AB6E-4AC5A19CB53D}" type="presParOf" srcId="{F7503E67-8590-45A7-BA29-6E7E6A487EEB}" destId="{CD1BE70D-D561-4CE9-838F-3AC6FFC52B02}" srcOrd="0" destOrd="0" presId="urn:microsoft.com/office/officeart/2005/8/layout/hList6"/>
    <dgm:cxn modelId="{1A3B5C66-4649-4443-8F28-089B92533220}" type="presParOf" srcId="{F7503E67-8590-45A7-BA29-6E7E6A487EEB}" destId="{EDF13207-D24C-4225-BF34-A590290DB224}" srcOrd="1" destOrd="0" presId="urn:microsoft.com/office/officeart/2005/8/layout/hList6"/>
    <dgm:cxn modelId="{D0E63A6B-87CC-46EA-832F-2853A960FFC0}" type="presParOf" srcId="{F7503E67-8590-45A7-BA29-6E7E6A487EEB}" destId="{F973E4D7-D80A-42C6-9BCA-3B0F152F23DF}" srcOrd="2" destOrd="0" presId="urn:microsoft.com/office/officeart/2005/8/layout/hList6"/>
    <dgm:cxn modelId="{86157B25-E0CB-4D5F-AB34-08A9C17EB114}" type="presParOf" srcId="{F7503E67-8590-45A7-BA29-6E7E6A487EEB}" destId="{01BBA786-F2D4-48F3-8C32-59BE08EDEF2F}" srcOrd="3" destOrd="0" presId="urn:microsoft.com/office/officeart/2005/8/layout/hList6"/>
    <dgm:cxn modelId="{073BEE4C-FE17-4F48-A626-08CE8C3A313B}" type="presParOf" srcId="{F7503E67-8590-45A7-BA29-6E7E6A487EEB}" destId="{A06EA189-599E-437E-A511-F5AF8953BE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1EC0E-AE0D-41A7-A9CF-49030E298CCA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DF92475-CA05-4398-A140-C4BFC9CB8581}">
      <dgm:prSet phldrT="[Text]"/>
      <dgm:spPr/>
      <dgm:t>
        <a:bodyPr/>
        <a:lstStyle/>
        <a:p>
          <a:r>
            <a:rPr lang="el-GR" b="1" dirty="0" smtClean="0"/>
            <a:t>73 Διατριβές</a:t>
          </a:r>
          <a:endParaRPr lang="el-GR" b="1" dirty="0"/>
        </a:p>
      </dgm:t>
    </dgm:pt>
    <dgm:pt modelId="{8753D742-8ED0-47E3-9663-9F66404B8445}" type="parTrans" cxnId="{27398A33-14B8-4C18-8450-2C7AA8E69414}">
      <dgm:prSet/>
      <dgm:spPr/>
      <dgm:t>
        <a:bodyPr/>
        <a:lstStyle/>
        <a:p>
          <a:endParaRPr lang="el-GR" b="1"/>
        </a:p>
      </dgm:t>
    </dgm:pt>
    <dgm:pt modelId="{6D6CAAC5-04ED-429B-8E99-E2D02A355134}" type="sibTrans" cxnId="{27398A33-14B8-4C18-8450-2C7AA8E69414}">
      <dgm:prSet/>
      <dgm:spPr/>
      <dgm:t>
        <a:bodyPr/>
        <a:lstStyle/>
        <a:p>
          <a:endParaRPr lang="el-GR" b="1"/>
        </a:p>
      </dgm:t>
    </dgm:pt>
    <dgm:pt modelId="{4BDDF7DC-4BE0-407E-A5FB-8B1A772F8E07}">
      <dgm:prSet phldrT="[Text]"/>
      <dgm:spPr/>
      <dgm:t>
        <a:bodyPr/>
        <a:lstStyle/>
        <a:p>
          <a:r>
            <a:rPr lang="el-GR" b="1" dirty="0" smtClean="0"/>
            <a:t>325 Ανακοινώσεις σε Συνέδρια</a:t>
          </a:r>
          <a:endParaRPr lang="el-GR" b="1" dirty="0"/>
        </a:p>
      </dgm:t>
    </dgm:pt>
    <dgm:pt modelId="{4F84067E-8CF8-4B0A-89D7-D61F082C41C6}" type="parTrans" cxnId="{85217E52-77FD-4420-90CF-90EAE99F7DAE}">
      <dgm:prSet/>
      <dgm:spPr/>
      <dgm:t>
        <a:bodyPr/>
        <a:lstStyle/>
        <a:p>
          <a:endParaRPr lang="el-GR" b="1"/>
        </a:p>
      </dgm:t>
    </dgm:pt>
    <dgm:pt modelId="{2D25D3A1-2CF4-4FF1-8379-A39E7304A762}" type="sibTrans" cxnId="{85217E52-77FD-4420-90CF-90EAE99F7DAE}">
      <dgm:prSet/>
      <dgm:spPr/>
      <dgm:t>
        <a:bodyPr/>
        <a:lstStyle/>
        <a:p>
          <a:endParaRPr lang="el-GR" b="1"/>
        </a:p>
      </dgm:t>
    </dgm:pt>
    <dgm:pt modelId="{7C3BE4C3-74FF-4DE2-9342-B890077BDC76}">
      <dgm:prSet phldrT="[Text]"/>
      <dgm:spPr/>
      <dgm:t>
        <a:bodyPr/>
        <a:lstStyle/>
        <a:p>
          <a:r>
            <a:rPr lang="el-GR" b="1" dirty="0" smtClean="0"/>
            <a:t>147 Δημοσιεύσεις σε Περιοδικά</a:t>
          </a:r>
          <a:endParaRPr lang="el-GR" b="1" dirty="0"/>
        </a:p>
      </dgm:t>
    </dgm:pt>
    <dgm:pt modelId="{752DF811-67D0-46CF-82D5-96AF70C45838}" type="parTrans" cxnId="{1213433C-52D6-422D-BF2D-CC08DA32EE86}">
      <dgm:prSet/>
      <dgm:spPr/>
      <dgm:t>
        <a:bodyPr/>
        <a:lstStyle/>
        <a:p>
          <a:endParaRPr lang="el-GR" b="1"/>
        </a:p>
      </dgm:t>
    </dgm:pt>
    <dgm:pt modelId="{F32A62F4-43A1-4F2A-ACCC-9C8C0A4C220E}" type="sibTrans" cxnId="{1213433C-52D6-422D-BF2D-CC08DA32EE86}">
      <dgm:prSet/>
      <dgm:spPr/>
      <dgm:t>
        <a:bodyPr/>
        <a:lstStyle/>
        <a:p>
          <a:endParaRPr lang="el-GR" b="1"/>
        </a:p>
      </dgm:t>
    </dgm:pt>
    <dgm:pt modelId="{287E118A-6F0E-4195-8DF7-753438B68C65}">
      <dgm:prSet phldrT="[Text]"/>
      <dgm:spPr/>
      <dgm:t>
        <a:bodyPr/>
        <a:lstStyle/>
        <a:p>
          <a:r>
            <a:rPr lang="el-GR" b="1" dirty="0" smtClean="0"/>
            <a:t>59       Τεχνικές Αναφορές</a:t>
          </a:r>
          <a:endParaRPr lang="el-GR" b="1" dirty="0"/>
        </a:p>
      </dgm:t>
    </dgm:pt>
    <dgm:pt modelId="{12BEEA6F-652F-4F51-B5BD-84EF54663D51}" type="parTrans" cxnId="{4AA1DF55-906B-4490-B06E-A0972D7E5EDD}">
      <dgm:prSet/>
      <dgm:spPr/>
      <dgm:t>
        <a:bodyPr/>
        <a:lstStyle/>
        <a:p>
          <a:endParaRPr lang="el-GR" b="1"/>
        </a:p>
      </dgm:t>
    </dgm:pt>
    <dgm:pt modelId="{6D0A3D43-AA03-4F15-834C-8856842C19BC}" type="sibTrans" cxnId="{4AA1DF55-906B-4490-B06E-A0972D7E5EDD}">
      <dgm:prSet/>
      <dgm:spPr/>
      <dgm:t>
        <a:bodyPr/>
        <a:lstStyle/>
        <a:p>
          <a:endParaRPr lang="el-GR" b="1"/>
        </a:p>
      </dgm:t>
    </dgm:pt>
    <dgm:pt modelId="{A38604BA-6B6E-4A55-81D5-DE9DA9C9FAF0}">
      <dgm:prSet phldrT="[Text]"/>
      <dgm:spPr/>
      <dgm:t>
        <a:bodyPr/>
        <a:lstStyle/>
        <a:p>
          <a:r>
            <a:rPr lang="el-GR" b="1" dirty="0" smtClean="0"/>
            <a:t>19              Άλλα</a:t>
          </a:r>
          <a:endParaRPr lang="el-GR" b="1" dirty="0"/>
        </a:p>
      </dgm:t>
    </dgm:pt>
    <dgm:pt modelId="{53BB3BBA-3CE9-40B4-89CC-2F23AD1EC6A3}" type="parTrans" cxnId="{F1AFD6B2-3864-4DF4-936D-69334A51EC9C}">
      <dgm:prSet/>
      <dgm:spPr/>
      <dgm:t>
        <a:bodyPr/>
        <a:lstStyle/>
        <a:p>
          <a:endParaRPr lang="el-GR" b="1"/>
        </a:p>
      </dgm:t>
    </dgm:pt>
    <dgm:pt modelId="{89326103-AED0-44C5-92A6-D07D0D0F101A}" type="sibTrans" cxnId="{F1AFD6B2-3864-4DF4-936D-69334A51EC9C}">
      <dgm:prSet/>
      <dgm:spPr/>
      <dgm:t>
        <a:bodyPr/>
        <a:lstStyle/>
        <a:p>
          <a:endParaRPr lang="el-GR" b="1"/>
        </a:p>
      </dgm:t>
    </dgm:pt>
    <dgm:pt modelId="{A7016418-AE95-4A3A-A889-84DF08D61746}" type="pres">
      <dgm:prSet presAssocID="{E391EC0E-AE0D-41A7-A9CF-49030E298C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3A146B-A0CB-40B1-B58D-B1240E96E8A0}" type="pres">
      <dgm:prSet presAssocID="{2DF92475-CA05-4398-A140-C4BFC9CB85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89FD0B-452B-4CB5-9EF1-68C13E526EE4}" type="pres">
      <dgm:prSet presAssocID="{2DF92475-CA05-4398-A140-C4BFC9CB8581}" presName="spNode" presStyleCnt="0"/>
      <dgm:spPr/>
    </dgm:pt>
    <dgm:pt modelId="{6FEE566B-7497-4BE3-AE99-44970D78F877}" type="pres">
      <dgm:prSet presAssocID="{6D6CAAC5-04ED-429B-8E99-E2D02A355134}" presName="sibTrans" presStyleLbl="sibTrans1D1" presStyleIdx="0" presStyleCnt="5"/>
      <dgm:spPr/>
      <dgm:t>
        <a:bodyPr/>
        <a:lstStyle/>
        <a:p>
          <a:endParaRPr lang="el-GR"/>
        </a:p>
      </dgm:t>
    </dgm:pt>
    <dgm:pt modelId="{68040114-261D-4CE1-B210-B7323E8E4C35}" type="pres">
      <dgm:prSet presAssocID="{4BDDF7DC-4BE0-407E-A5FB-8B1A772F8E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E2AE02-234D-4156-8BC1-D840039F1CB3}" type="pres">
      <dgm:prSet presAssocID="{4BDDF7DC-4BE0-407E-A5FB-8B1A772F8E07}" presName="spNode" presStyleCnt="0"/>
      <dgm:spPr/>
    </dgm:pt>
    <dgm:pt modelId="{E408F2BB-4547-45FC-909E-3D7EB4C4B196}" type="pres">
      <dgm:prSet presAssocID="{2D25D3A1-2CF4-4FF1-8379-A39E7304A762}" presName="sibTrans" presStyleLbl="sibTrans1D1" presStyleIdx="1" presStyleCnt="5"/>
      <dgm:spPr/>
      <dgm:t>
        <a:bodyPr/>
        <a:lstStyle/>
        <a:p>
          <a:endParaRPr lang="el-GR"/>
        </a:p>
      </dgm:t>
    </dgm:pt>
    <dgm:pt modelId="{919DE3B0-7D13-4A31-ADE2-7BD59F6848CC}" type="pres">
      <dgm:prSet presAssocID="{7C3BE4C3-74FF-4DE2-9342-B890077BDC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77D357-2154-4D13-ADC2-7C69422F6009}" type="pres">
      <dgm:prSet presAssocID="{7C3BE4C3-74FF-4DE2-9342-B890077BDC76}" presName="spNode" presStyleCnt="0"/>
      <dgm:spPr/>
    </dgm:pt>
    <dgm:pt modelId="{67F91135-9F84-4A3A-9F31-CAA79320F02E}" type="pres">
      <dgm:prSet presAssocID="{F32A62F4-43A1-4F2A-ACCC-9C8C0A4C220E}" presName="sibTrans" presStyleLbl="sibTrans1D1" presStyleIdx="2" presStyleCnt="5"/>
      <dgm:spPr/>
      <dgm:t>
        <a:bodyPr/>
        <a:lstStyle/>
        <a:p>
          <a:endParaRPr lang="el-GR"/>
        </a:p>
      </dgm:t>
    </dgm:pt>
    <dgm:pt modelId="{F236F0E0-BE7B-439F-B824-C30BC9DA2CE5}" type="pres">
      <dgm:prSet presAssocID="{287E118A-6F0E-4195-8DF7-753438B68C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0EE3BF-68CD-4643-AE6D-F19E0BD3231D}" type="pres">
      <dgm:prSet presAssocID="{287E118A-6F0E-4195-8DF7-753438B68C65}" presName="spNode" presStyleCnt="0"/>
      <dgm:spPr/>
    </dgm:pt>
    <dgm:pt modelId="{625EF6AB-96FB-4CDC-9E37-18D6F8450626}" type="pres">
      <dgm:prSet presAssocID="{6D0A3D43-AA03-4F15-834C-8856842C19BC}" presName="sibTrans" presStyleLbl="sibTrans1D1" presStyleIdx="3" presStyleCnt="5"/>
      <dgm:spPr/>
      <dgm:t>
        <a:bodyPr/>
        <a:lstStyle/>
        <a:p>
          <a:endParaRPr lang="el-GR"/>
        </a:p>
      </dgm:t>
    </dgm:pt>
    <dgm:pt modelId="{1831D165-1037-4302-995D-03FB22B29149}" type="pres">
      <dgm:prSet presAssocID="{A38604BA-6B6E-4A55-81D5-DE9DA9C9FA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0C6763-DB47-40A5-AB87-5944C517419B}" type="pres">
      <dgm:prSet presAssocID="{A38604BA-6B6E-4A55-81D5-DE9DA9C9FAF0}" presName="spNode" presStyleCnt="0"/>
      <dgm:spPr/>
    </dgm:pt>
    <dgm:pt modelId="{9AD7D813-E2CD-4FF6-BB0D-8B8A3F50B1ED}" type="pres">
      <dgm:prSet presAssocID="{89326103-AED0-44C5-92A6-D07D0D0F101A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4AA1DF55-906B-4490-B06E-A0972D7E5EDD}" srcId="{E391EC0E-AE0D-41A7-A9CF-49030E298CCA}" destId="{287E118A-6F0E-4195-8DF7-753438B68C65}" srcOrd="3" destOrd="0" parTransId="{12BEEA6F-652F-4F51-B5BD-84EF54663D51}" sibTransId="{6D0A3D43-AA03-4F15-834C-8856842C19BC}"/>
    <dgm:cxn modelId="{85217E52-77FD-4420-90CF-90EAE99F7DAE}" srcId="{E391EC0E-AE0D-41A7-A9CF-49030E298CCA}" destId="{4BDDF7DC-4BE0-407E-A5FB-8B1A772F8E07}" srcOrd="1" destOrd="0" parTransId="{4F84067E-8CF8-4B0A-89D7-D61F082C41C6}" sibTransId="{2D25D3A1-2CF4-4FF1-8379-A39E7304A762}"/>
    <dgm:cxn modelId="{27398A33-14B8-4C18-8450-2C7AA8E69414}" srcId="{E391EC0E-AE0D-41A7-A9CF-49030E298CCA}" destId="{2DF92475-CA05-4398-A140-C4BFC9CB8581}" srcOrd="0" destOrd="0" parTransId="{8753D742-8ED0-47E3-9663-9F66404B8445}" sibTransId="{6D6CAAC5-04ED-429B-8E99-E2D02A355134}"/>
    <dgm:cxn modelId="{1213433C-52D6-422D-BF2D-CC08DA32EE86}" srcId="{E391EC0E-AE0D-41A7-A9CF-49030E298CCA}" destId="{7C3BE4C3-74FF-4DE2-9342-B890077BDC76}" srcOrd="2" destOrd="0" parTransId="{752DF811-67D0-46CF-82D5-96AF70C45838}" sibTransId="{F32A62F4-43A1-4F2A-ACCC-9C8C0A4C220E}"/>
    <dgm:cxn modelId="{E8849B55-F79C-408D-8ACA-894860A5D00B}" type="presOf" srcId="{7C3BE4C3-74FF-4DE2-9342-B890077BDC76}" destId="{919DE3B0-7D13-4A31-ADE2-7BD59F6848CC}" srcOrd="0" destOrd="0" presId="urn:microsoft.com/office/officeart/2005/8/layout/cycle6"/>
    <dgm:cxn modelId="{7E6D5B07-7314-415F-BE0F-3B7E95AAF193}" type="presOf" srcId="{F32A62F4-43A1-4F2A-ACCC-9C8C0A4C220E}" destId="{67F91135-9F84-4A3A-9F31-CAA79320F02E}" srcOrd="0" destOrd="0" presId="urn:microsoft.com/office/officeart/2005/8/layout/cycle6"/>
    <dgm:cxn modelId="{F1AFD6B2-3864-4DF4-936D-69334A51EC9C}" srcId="{E391EC0E-AE0D-41A7-A9CF-49030E298CCA}" destId="{A38604BA-6B6E-4A55-81D5-DE9DA9C9FAF0}" srcOrd="4" destOrd="0" parTransId="{53BB3BBA-3CE9-40B4-89CC-2F23AD1EC6A3}" sibTransId="{89326103-AED0-44C5-92A6-D07D0D0F101A}"/>
    <dgm:cxn modelId="{3D3AAFE4-5AE4-46B1-BA3A-AFD4A79C35E0}" type="presOf" srcId="{89326103-AED0-44C5-92A6-D07D0D0F101A}" destId="{9AD7D813-E2CD-4FF6-BB0D-8B8A3F50B1ED}" srcOrd="0" destOrd="0" presId="urn:microsoft.com/office/officeart/2005/8/layout/cycle6"/>
    <dgm:cxn modelId="{57BDB8C3-A95D-4A73-900B-B581065609BF}" type="presOf" srcId="{4BDDF7DC-4BE0-407E-A5FB-8B1A772F8E07}" destId="{68040114-261D-4CE1-B210-B7323E8E4C35}" srcOrd="0" destOrd="0" presId="urn:microsoft.com/office/officeart/2005/8/layout/cycle6"/>
    <dgm:cxn modelId="{3DA68E87-AC4A-46B0-A151-F0E2FE1C5217}" type="presOf" srcId="{A38604BA-6B6E-4A55-81D5-DE9DA9C9FAF0}" destId="{1831D165-1037-4302-995D-03FB22B29149}" srcOrd="0" destOrd="0" presId="urn:microsoft.com/office/officeart/2005/8/layout/cycle6"/>
    <dgm:cxn modelId="{D1D85BFA-78E9-4A96-BA5B-DFED3B8E3536}" type="presOf" srcId="{2DF92475-CA05-4398-A140-C4BFC9CB8581}" destId="{E93A146B-A0CB-40B1-B58D-B1240E96E8A0}" srcOrd="0" destOrd="0" presId="urn:microsoft.com/office/officeart/2005/8/layout/cycle6"/>
    <dgm:cxn modelId="{C0622693-99B9-4E40-AAAF-FB6F4975C473}" type="presOf" srcId="{E391EC0E-AE0D-41A7-A9CF-49030E298CCA}" destId="{A7016418-AE95-4A3A-A889-84DF08D61746}" srcOrd="0" destOrd="0" presId="urn:microsoft.com/office/officeart/2005/8/layout/cycle6"/>
    <dgm:cxn modelId="{FF9C839F-EC64-476B-BBC6-576DB69BACCA}" type="presOf" srcId="{6D0A3D43-AA03-4F15-834C-8856842C19BC}" destId="{625EF6AB-96FB-4CDC-9E37-18D6F8450626}" srcOrd="0" destOrd="0" presId="urn:microsoft.com/office/officeart/2005/8/layout/cycle6"/>
    <dgm:cxn modelId="{E2E72867-6A26-4A1C-99A7-3683A2C42324}" type="presOf" srcId="{2D25D3A1-2CF4-4FF1-8379-A39E7304A762}" destId="{E408F2BB-4547-45FC-909E-3D7EB4C4B196}" srcOrd="0" destOrd="0" presId="urn:microsoft.com/office/officeart/2005/8/layout/cycle6"/>
    <dgm:cxn modelId="{40A90517-47CF-42C9-8DEA-7C7086108891}" type="presOf" srcId="{6D6CAAC5-04ED-429B-8E99-E2D02A355134}" destId="{6FEE566B-7497-4BE3-AE99-44970D78F877}" srcOrd="0" destOrd="0" presId="urn:microsoft.com/office/officeart/2005/8/layout/cycle6"/>
    <dgm:cxn modelId="{B762582B-E666-4E48-8C0E-91A5D7626E50}" type="presOf" srcId="{287E118A-6F0E-4195-8DF7-753438B68C65}" destId="{F236F0E0-BE7B-439F-B824-C30BC9DA2CE5}" srcOrd="0" destOrd="0" presId="urn:microsoft.com/office/officeart/2005/8/layout/cycle6"/>
    <dgm:cxn modelId="{8DC9C556-5E12-464E-96F2-E59DD8BA7FD5}" type="presParOf" srcId="{A7016418-AE95-4A3A-A889-84DF08D61746}" destId="{E93A146B-A0CB-40B1-B58D-B1240E96E8A0}" srcOrd="0" destOrd="0" presId="urn:microsoft.com/office/officeart/2005/8/layout/cycle6"/>
    <dgm:cxn modelId="{3B114422-D96F-4DEE-84AA-460040F39935}" type="presParOf" srcId="{A7016418-AE95-4A3A-A889-84DF08D61746}" destId="{5489FD0B-452B-4CB5-9EF1-68C13E526EE4}" srcOrd="1" destOrd="0" presId="urn:microsoft.com/office/officeart/2005/8/layout/cycle6"/>
    <dgm:cxn modelId="{4A283169-E230-471A-908E-78A6F004EC17}" type="presParOf" srcId="{A7016418-AE95-4A3A-A889-84DF08D61746}" destId="{6FEE566B-7497-4BE3-AE99-44970D78F877}" srcOrd="2" destOrd="0" presId="urn:microsoft.com/office/officeart/2005/8/layout/cycle6"/>
    <dgm:cxn modelId="{8EFC2F07-0E8A-42DA-B603-6C677EAE2913}" type="presParOf" srcId="{A7016418-AE95-4A3A-A889-84DF08D61746}" destId="{68040114-261D-4CE1-B210-B7323E8E4C35}" srcOrd="3" destOrd="0" presId="urn:microsoft.com/office/officeart/2005/8/layout/cycle6"/>
    <dgm:cxn modelId="{C8DCC20E-DA5A-4AB0-AD92-73E4F4E98019}" type="presParOf" srcId="{A7016418-AE95-4A3A-A889-84DF08D61746}" destId="{5EE2AE02-234D-4156-8BC1-D840039F1CB3}" srcOrd="4" destOrd="0" presId="urn:microsoft.com/office/officeart/2005/8/layout/cycle6"/>
    <dgm:cxn modelId="{518BA0BD-CC1A-4BC1-B8A4-170CC06417F4}" type="presParOf" srcId="{A7016418-AE95-4A3A-A889-84DF08D61746}" destId="{E408F2BB-4547-45FC-909E-3D7EB4C4B196}" srcOrd="5" destOrd="0" presId="urn:microsoft.com/office/officeart/2005/8/layout/cycle6"/>
    <dgm:cxn modelId="{A2789FFA-D494-4BC5-AB8D-D6D4146081C0}" type="presParOf" srcId="{A7016418-AE95-4A3A-A889-84DF08D61746}" destId="{919DE3B0-7D13-4A31-ADE2-7BD59F6848CC}" srcOrd="6" destOrd="0" presId="urn:microsoft.com/office/officeart/2005/8/layout/cycle6"/>
    <dgm:cxn modelId="{2A978847-A6AF-44CD-99DC-66DE712056AE}" type="presParOf" srcId="{A7016418-AE95-4A3A-A889-84DF08D61746}" destId="{0777D357-2154-4D13-ADC2-7C69422F6009}" srcOrd="7" destOrd="0" presId="urn:microsoft.com/office/officeart/2005/8/layout/cycle6"/>
    <dgm:cxn modelId="{1AABE14E-FB62-438A-ADB5-BEBC248306F4}" type="presParOf" srcId="{A7016418-AE95-4A3A-A889-84DF08D61746}" destId="{67F91135-9F84-4A3A-9F31-CAA79320F02E}" srcOrd="8" destOrd="0" presId="urn:microsoft.com/office/officeart/2005/8/layout/cycle6"/>
    <dgm:cxn modelId="{2AB6E4B2-3EF2-48C0-A5EE-7D85A3A51575}" type="presParOf" srcId="{A7016418-AE95-4A3A-A889-84DF08D61746}" destId="{F236F0E0-BE7B-439F-B824-C30BC9DA2CE5}" srcOrd="9" destOrd="0" presId="urn:microsoft.com/office/officeart/2005/8/layout/cycle6"/>
    <dgm:cxn modelId="{0B28A419-211F-48BB-A391-EE0FC9F12BD1}" type="presParOf" srcId="{A7016418-AE95-4A3A-A889-84DF08D61746}" destId="{640EE3BF-68CD-4643-AE6D-F19E0BD3231D}" srcOrd="10" destOrd="0" presId="urn:microsoft.com/office/officeart/2005/8/layout/cycle6"/>
    <dgm:cxn modelId="{72F9D252-5991-4FCA-AACA-4E1812FECEB8}" type="presParOf" srcId="{A7016418-AE95-4A3A-A889-84DF08D61746}" destId="{625EF6AB-96FB-4CDC-9E37-18D6F8450626}" srcOrd="11" destOrd="0" presId="urn:microsoft.com/office/officeart/2005/8/layout/cycle6"/>
    <dgm:cxn modelId="{429C41B1-3881-443A-8A69-863531F9D982}" type="presParOf" srcId="{A7016418-AE95-4A3A-A889-84DF08D61746}" destId="{1831D165-1037-4302-995D-03FB22B29149}" srcOrd="12" destOrd="0" presId="urn:microsoft.com/office/officeart/2005/8/layout/cycle6"/>
    <dgm:cxn modelId="{E6C834E4-9EA5-48CB-8376-E1B37109064A}" type="presParOf" srcId="{A7016418-AE95-4A3A-A889-84DF08D61746}" destId="{790C6763-DB47-40A5-AB87-5944C517419B}" srcOrd="13" destOrd="0" presId="urn:microsoft.com/office/officeart/2005/8/layout/cycle6"/>
    <dgm:cxn modelId="{733A931D-CE99-477F-A2BF-BE3654EE7E1A}" type="presParOf" srcId="{A7016418-AE95-4A3A-A889-84DF08D61746}" destId="{9AD7D813-E2CD-4FF6-BB0D-8B8A3F50B1E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72C356-D105-46A0-9836-CA5316C7EF36}">
      <dsp:nvSpPr>
        <dsp:cNvPr id="0" name=""/>
        <dsp:cNvSpPr/>
      </dsp:nvSpPr>
      <dsp:spPr>
        <a:xfrm>
          <a:off x="138855" y="0"/>
          <a:ext cx="8229576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1BD9A-9689-4246-9415-32530119FF9F}">
      <dsp:nvSpPr>
        <dsp:cNvPr id="0" name=""/>
        <dsp:cNvSpPr/>
      </dsp:nvSpPr>
      <dsp:spPr>
        <a:xfrm>
          <a:off x="134616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EA04A-C762-471A-8160-30E330DF3841}">
      <dsp:nvSpPr>
        <dsp:cNvPr id="0" name=""/>
        <dsp:cNvSpPr/>
      </dsp:nvSpPr>
      <dsp:spPr>
        <a:xfrm>
          <a:off x="1429443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1/9/2010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77 διατριβές</a:t>
          </a:r>
          <a:endParaRPr lang="el-GR" sz="1600" kern="1200" dirty="0"/>
        </a:p>
      </dsp:txBody>
      <dsp:txXfrm>
        <a:off x="1429443" y="3448783"/>
        <a:ext cx="948641" cy="1077179"/>
      </dsp:txXfrm>
    </dsp:sp>
    <dsp:sp modelId="{79BE9EFA-957C-4F95-AAFB-4EEA90F91C25}">
      <dsp:nvSpPr>
        <dsp:cNvPr id="0" name=""/>
        <dsp:cNvSpPr/>
      </dsp:nvSpPr>
      <dsp:spPr>
        <a:xfrm>
          <a:off x="2247737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946B8-B09E-49D5-937F-05C94DCAAEE5}">
      <dsp:nvSpPr>
        <dsp:cNvPr id="0" name=""/>
        <dsp:cNvSpPr/>
      </dsp:nvSpPr>
      <dsp:spPr>
        <a:xfrm>
          <a:off x="2383007" y="2592282"/>
          <a:ext cx="1480272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31</a:t>
          </a:r>
          <a:r>
            <a:rPr lang="el-GR" sz="1600" kern="1200" dirty="0" smtClean="0"/>
            <a:t>/</a:t>
          </a:r>
          <a:r>
            <a:rPr lang="en-US" sz="1600" kern="1200" dirty="0" smtClean="0"/>
            <a:t>12</a:t>
          </a:r>
          <a:r>
            <a:rPr lang="el-GR" sz="1600" kern="1200" dirty="0" smtClean="0"/>
            <a:t>/2012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7 διατριβές έχουν ολοκληρωθεί</a:t>
          </a:r>
          <a:endParaRPr lang="el-GR" sz="1600" kern="1200" dirty="0"/>
        </a:p>
      </dsp:txBody>
      <dsp:txXfrm>
        <a:off x="2383007" y="2592282"/>
        <a:ext cx="1480272" cy="1896378"/>
      </dsp:txXfrm>
    </dsp:sp>
    <dsp:sp modelId="{A25B975B-950F-40F6-B6C5-8A3069F86110}">
      <dsp:nvSpPr>
        <dsp:cNvPr id="0" name=""/>
        <dsp:cNvSpPr/>
      </dsp:nvSpPr>
      <dsp:spPr>
        <a:xfrm>
          <a:off x="3406383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515F2-0961-4016-B551-C9469EF7E085}">
      <dsp:nvSpPr>
        <dsp:cNvPr id="0" name=""/>
        <dsp:cNvSpPr/>
      </dsp:nvSpPr>
      <dsp:spPr>
        <a:xfrm>
          <a:off x="3580180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3</a:t>
          </a:r>
          <a:r>
            <a:rPr lang="en-US" sz="1600" kern="1200" dirty="0" smtClean="0"/>
            <a:t>1</a:t>
          </a:r>
          <a:r>
            <a:rPr lang="el-GR" sz="1600" kern="1200" dirty="0" smtClean="0"/>
            <a:t>/1</a:t>
          </a:r>
          <a:r>
            <a:rPr lang="en-US" sz="1600" kern="1200" dirty="0" smtClean="0"/>
            <a:t>2</a:t>
          </a:r>
          <a:r>
            <a:rPr lang="el-GR" sz="1600" kern="1200" dirty="0" smtClean="0"/>
            <a:t>/201</a:t>
          </a:r>
          <a:r>
            <a:rPr lang="en-US" sz="1600" kern="1200" dirty="0" smtClean="0"/>
            <a:t>4</a:t>
          </a:r>
          <a:endParaRPr lang="el-G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45</a:t>
          </a:r>
          <a:r>
            <a:rPr lang="en-US" sz="1600" kern="1200" dirty="0" smtClean="0"/>
            <a:t> </a:t>
          </a:r>
          <a:r>
            <a:rPr lang="el-GR" sz="1600" kern="1200" dirty="0" smtClean="0"/>
            <a:t>διατριβές έχουν ολοκληρωθεί</a:t>
          </a:r>
          <a:endParaRPr lang="en-US" sz="16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/>
        </a:p>
      </dsp:txBody>
      <dsp:txXfrm>
        <a:off x="3580180" y="1982371"/>
        <a:ext cx="1397617" cy="2543591"/>
      </dsp:txXfrm>
    </dsp:sp>
    <dsp:sp modelId="{5E560E15-F72F-4AF0-9C1C-6BEE787EC75E}">
      <dsp:nvSpPr>
        <dsp:cNvPr id="0" name=""/>
        <dsp:cNvSpPr/>
      </dsp:nvSpPr>
      <dsp:spPr>
        <a:xfrm>
          <a:off x="4753310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48A8D-3D48-446F-AB7E-9EB7F5002C96}">
      <dsp:nvSpPr>
        <dsp:cNvPr id="0" name=""/>
        <dsp:cNvSpPr/>
      </dsp:nvSpPr>
      <dsp:spPr>
        <a:xfrm>
          <a:off x="4977798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30/10/2015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68 διατριβές έχουν ολοκληρωθεί</a:t>
          </a:r>
          <a:endParaRPr lang="el-GR" sz="1600" kern="1200" dirty="0"/>
        </a:p>
      </dsp:txBody>
      <dsp:txXfrm>
        <a:off x="4977798" y="1493567"/>
        <a:ext cx="1448308" cy="3032395"/>
      </dsp:txXfrm>
    </dsp:sp>
    <dsp:sp modelId="{78F9924E-9684-4970-8E26-D8CA431CC8E9}">
      <dsp:nvSpPr>
        <dsp:cNvPr id="0" name=""/>
        <dsp:cNvSpPr/>
      </dsp:nvSpPr>
      <dsp:spPr>
        <a:xfrm>
          <a:off x="6140065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F774-61DB-4F0F-80B3-7B0DED10C05B}">
      <dsp:nvSpPr>
        <dsp:cNvPr id="0" name=""/>
        <dsp:cNvSpPr/>
      </dsp:nvSpPr>
      <dsp:spPr>
        <a:xfrm>
          <a:off x="6426106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r>
            <a:rPr lang="el-GR" sz="1600" kern="1200" dirty="0" smtClean="0"/>
            <a:t>1/</a:t>
          </a:r>
          <a:r>
            <a:rPr lang="en-US" sz="1600" kern="1200" dirty="0" smtClean="0"/>
            <a:t>1</a:t>
          </a:r>
          <a:r>
            <a:rPr lang="el-GR" sz="1600" kern="1200" smtClean="0"/>
            <a:t>2/2015</a:t>
          </a:r>
          <a:endParaRPr lang="el-G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73 διατριβές έχουν ολοκληρωθεί</a:t>
          </a:r>
          <a:endParaRPr lang="el-GR" sz="1600" kern="1200" dirty="0"/>
        </a:p>
      </dsp:txBody>
      <dsp:txXfrm>
        <a:off x="6426106" y="1194854"/>
        <a:ext cx="1448308" cy="333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BE70D-D561-4CE9-838F-3AC6FFC52B02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8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Συνολικός Π.Υ.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3.366.350,58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/>
            <a:t>3.058.928,61</a:t>
          </a:r>
          <a:r>
            <a:rPr lang="el-GR" sz="2000" kern="1200" dirty="0" smtClean="0"/>
            <a:t>€ </a:t>
          </a:r>
          <a:r>
            <a:rPr lang="el-GR" sz="1600" kern="1200" dirty="0" smtClean="0"/>
            <a:t>ΥΠ.01</a:t>
          </a:r>
          <a:endParaRPr lang="el-GR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/>
            <a:t>    307.420,97</a:t>
          </a:r>
          <a:r>
            <a:rPr lang="el-GR" sz="2000" kern="1200" dirty="0" smtClean="0"/>
            <a:t>€ </a:t>
          </a:r>
          <a:r>
            <a:rPr lang="el-GR" sz="1600" kern="1200" dirty="0" smtClean="0"/>
            <a:t>ΥΠ.02</a:t>
          </a:r>
          <a:endParaRPr lang="el-GR" sz="1600" kern="1200" dirty="0" smtClean="0"/>
        </a:p>
      </dsp:txBody>
      <dsp:txXfrm rot="16200000">
        <a:off x="-956010" y="957014"/>
        <a:ext cx="4525963" cy="2611933"/>
      </dsp:txXfrm>
    </dsp:sp>
    <dsp:sp modelId="{F973E4D7-D80A-42C6-9BCA-3B0F152F23DF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8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Απορρόφηση €</a:t>
          </a:r>
        </a:p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800" kern="1200" dirty="0" smtClean="0"/>
            <a:t>3.323.910,20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/>
            <a:t>3.025.179,61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/>
            <a:t>    298.730,59</a:t>
          </a:r>
        </a:p>
      </dsp:txBody>
      <dsp:txXfrm rot="16200000">
        <a:off x="1851818" y="957014"/>
        <a:ext cx="4525963" cy="2611933"/>
      </dsp:txXfrm>
    </dsp:sp>
    <dsp:sp modelId="{A06EA189-599E-437E-A511-F5AF8953BEFE}">
      <dsp:nvSpPr>
        <dsp:cNvPr id="0" name=""/>
        <dsp:cNvSpPr/>
      </dsp:nvSpPr>
      <dsp:spPr>
        <a:xfrm rot="16200000">
          <a:off x="4660651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8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Απορρόφηση %</a:t>
          </a:r>
        </a:p>
        <a:p>
          <a:pPr marL="0" marR="0" lvl="0" indent="0" algn="ctr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2800" kern="1200" dirty="0" smtClean="0"/>
            <a:t>98,74%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dirty="0" smtClean="0"/>
            <a:t>98,89%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kern="1200" smtClean="0"/>
            <a:t>97,17%</a:t>
          </a:r>
          <a:endParaRPr lang="el-GR" sz="2000" kern="1200" dirty="0" smtClean="0"/>
        </a:p>
      </dsp:txBody>
      <dsp:txXfrm rot="16200000">
        <a:off x="4660651" y="957014"/>
        <a:ext cx="4525963" cy="2611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3A146B-A0CB-40B1-B58D-B1240E96E8A0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73 Διατριβές</a:t>
          </a:r>
          <a:endParaRPr lang="el-GR" sz="1700" b="1" kern="1200" dirty="0"/>
        </a:p>
      </dsp:txBody>
      <dsp:txXfrm>
        <a:off x="3371403" y="736"/>
        <a:ext cx="1486792" cy="966415"/>
      </dsp:txXfrm>
    </dsp:sp>
    <dsp:sp modelId="{6FEE566B-7497-4BE3-AE99-44970D78F87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40114-261D-4CE1-B210-B7323E8E4C35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325 Ανακοινώσεις σε Συνέδρια</a:t>
          </a:r>
          <a:endParaRPr lang="el-GR" sz="1700" b="1" kern="1200" dirty="0"/>
        </a:p>
      </dsp:txBody>
      <dsp:txXfrm>
        <a:off x="5208306" y="1335324"/>
        <a:ext cx="1486792" cy="966415"/>
      </dsp:txXfrm>
    </dsp:sp>
    <dsp:sp modelId="{E408F2BB-4547-45FC-909E-3D7EB4C4B19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DE3B0-7D13-4A31-ADE2-7BD59F6848CC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147 Δημοσιεύσεις σε Περιοδικά</a:t>
          </a:r>
          <a:endParaRPr lang="el-GR" sz="1700" b="1" kern="1200" dirty="0"/>
        </a:p>
      </dsp:txBody>
      <dsp:txXfrm>
        <a:off x="4506671" y="3494733"/>
        <a:ext cx="1486792" cy="966415"/>
      </dsp:txXfrm>
    </dsp:sp>
    <dsp:sp modelId="{67F91135-9F84-4A3A-9F31-CAA79320F02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6F0E0-BE7B-439F-B824-C30BC9DA2CE5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59       Τεχνικές Αναφορές</a:t>
          </a:r>
          <a:endParaRPr lang="el-GR" sz="1700" b="1" kern="1200" dirty="0"/>
        </a:p>
      </dsp:txBody>
      <dsp:txXfrm>
        <a:off x="2236135" y="3494733"/>
        <a:ext cx="1486792" cy="966415"/>
      </dsp:txXfrm>
    </dsp:sp>
    <dsp:sp modelId="{625EF6AB-96FB-4CDC-9E37-18D6F845062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1D165-1037-4302-995D-03FB22B29149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19              Άλλα</a:t>
          </a:r>
          <a:endParaRPr lang="el-GR" sz="1700" b="1" kern="1200" dirty="0"/>
        </a:p>
      </dsp:txBody>
      <dsp:txXfrm>
        <a:off x="1534500" y="1335324"/>
        <a:ext cx="1486792" cy="966415"/>
      </dsp:txXfrm>
    </dsp:sp>
    <dsp:sp modelId="{9AD7D813-E2CD-4FF6-BB0D-8B8A3F50B1E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A2B94-E3EA-41C6-A11F-49CA914D35D6}" type="datetimeFigureOut">
              <a:rPr lang="el-GR" smtClean="0"/>
              <a:pPr/>
              <a:t>21/4/2016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1C7F-0A1B-4D20-8343-4CCC3B3F72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 descr="C:\Users\manos\Desktop\Logo ΕΠΕΕΔΒΜ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01208"/>
            <a:ext cx="3456384" cy="1080120"/>
          </a:xfrm>
          <a:prstGeom prst="rect">
            <a:avLst/>
          </a:prstGeom>
          <a:noFill/>
        </p:spPr>
      </p:pic>
      <p:pic>
        <p:nvPicPr>
          <p:cNvPr id="7" name="Picture 6" descr="pyrfor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cpkaragiozop\Documents\Ηράκλειτος ΙΙ - Αρχεία\Κεντρικές Δράσεις\Ημερίδα\Program images\fac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03448"/>
            <a:ext cx="9144000" cy="5328592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907705" y="4869161"/>
            <a:ext cx="3384376" cy="12241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“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ἐὰν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μὴ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ἔλπηται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ἀνέλπιστον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οὐκ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ἐξευρήσει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ἀνεξερεύνητον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ἐὸν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καὶ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ἄπορον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„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l-GR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Αν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δεν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ελ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π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ίζεις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,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δε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θα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βρεις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το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ανέλ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π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ιστο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, π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ου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είναι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ανεξερεύνητο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και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 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α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π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cs typeface="Arial" pitchFamily="34" charset="0"/>
              </a:rPr>
              <a:t>λησίαστο</a:t>
            </a:r>
            <a:r>
              <a:rPr kumimoji="0" lang="el-GR" sz="10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Helvetica" charset="-95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ΗΡΑΚΛΕΙΤΟΣ ΙΙ ΕΜΠ</a:t>
            </a:r>
            <a:br>
              <a:rPr lang="el-GR" dirty="0" smtClean="0">
                <a:latin typeface="Segoe Print" pitchFamily="2" charset="0"/>
              </a:rPr>
            </a:br>
            <a:r>
              <a:rPr lang="el-GR" sz="3100" dirty="0" smtClean="0">
                <a:latin typeface="Segoe Print" pitchFamily="2" charset="0"/>
              </a:rPr>
              <a:t>Απολογισμός Πράξης</a:t>
            </a:r>
            <a:endParaRPr lang="el-G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36712" y="1340768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C:\Users\manos\Desktop\Logo ΕΠΕΕΔΒΜ-20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23534" y="5805264"/>
            <a:ext cx="4220466" cy="10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752600"/>
            <a:ext cx="3458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Πράξη συγχρηματοδοτούμενη από το ΕΠΕΔΒΜ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	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 346725)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ΗΡΑΚΛΕΙΤΟΣ ΙΙ ΕΜΠ</a:t>
            </a:r>
            <a:br>
              <a:rPr lang="el-GR" dirty="0" smtClean="0">
                <a:latin typeface="Segoe Print" pitchFamily="2" charset="0"/>
              </a:rPr>
            </a:br>
            <a:r>
              <a:rPr lang="el-GR" sz="3100" dirty="0" smtClean="0">
                <a:latin typeface="Segoe Print" pitchFamily="2" charset="0"/>
              </a:rPr>
              <a:t>Οικονομικά Στοιχεία</a:t>
            </a:r>
            <a:endParaRPr lang="el-GR" sz="3100" dirty="0"/>
          </a:p>
        </p:txBody>
      </p:sp>
      <p:pic>
        <p:nvPicPr>
          <p:cNvPr id="6" name="Picture 6" descr="C:\Users\manos\Desktop\Logo ΕΠΕΕΔΒΜ-2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6076806"/>
            <a:ext cx="3131840" cy="7811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ΗΡΑΚΛΕΙΤΟΣ ΙΙ ΕΜΠ</a:t>
            </a:r>
            <a:br>
              <a:rPr lang="el-GR" dirty="0" smtClean="0">
                <a:latin typeface="Segoe Print" pitchFamily="2" charset="0"/>
              </a:rPr>
            </a:br>
            <a:r>
              <a:rPr lang="el-GR" sz="3100" dirty="0" smtClean="0">
                <a:latin typeface="Segoe Print" pitchFamily="2" charset="0"/>
              </a:rPr>
              <a:t>Παραδοτέα</a:t>
            </a:r>
            <a:endParaRPr lang="el-GR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3707904" y="2996952"/>
            <a:ext cx="1800200" cy="15841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95936" y="33569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solidFill>
                  <a:schemeClr val="bg1"/>
                </a:solidFill>
              </a:rPr>
              <a:t>623</a:t>
            </a:r>
            <a:endParaRPr lang="el-GR" sz="5400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manos\Desktop\Logo ΕΠΕΕΔΒΜ-20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012160" y="6076806"/>
            <a:ext cx="3131840" cy="78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1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113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ΗΡΑΚΛΕΙΤΟΣ ΙΙ ΕΜΠ Απολογισμός Πράξης</vt:lpstr>
      <vt:lpstr>ΗΡΑΚΛΕΙΤΟΣ ΙΙ ΕΜΠ Οικονομικά Στοιχεία</vt:lpstr>
      <vt:lpstr>ΗΡΑΚΛΕΙΤΟΣ ΙΙ ΕΜΠ Παραδοτέα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manos</dc:creator>
  <cp:lastModifiedBy>rcpkaragiozop</cp:lastModifiedBy>
  <cp:revision>17</cp:revision>
  <dcterms:created xsi:type="dcterms:W3CDTF">2014-05-21T10:38:01Z</dcterms:created>
  <dcterms:modified xsi:type="dcterms:W3CDTF">2016-04-21T11:07:31Z</dcterms:modified>
</cp:coreProperties>
</file>